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FDEB0C-93B0-4C0B-9E5E-286436C78CC0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0B9501-90B4-41C0-A6A2-144E9F545159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8FB4F-6135-45B6-8E9C-37C7ECFBD451}" type="datetimeFigureOut">
              <a:rPr lang="de-DE" smtClean="0"/>
              <a:pPr/>
              <a:t>08.02.2014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7CC69-64DC-4790-86A7-4A06100627B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8FB4F-6135-45B6-8E9C-37C7ECFBD451}" type="datetimeFigureOut">
              <a:rPr lang="de-DE" smtClean="0"/>
              <a:pPr/>
              <a:t>08.02.2014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7CC69-64DC-4790-86A7-4A06100627B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8FB4F-6135-45B6-8E9C-37C7ECFBD451}" type="datetimeFigureOut">
              <a:rPr lang="de-DE" smtClean="0"/>
              <a:pPr/>
              <a:t>08.02.2014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7CC69-64DC-4790-86A7-4A06100627B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8FB4F-6135-45B6-8E9C-37C7ECFBD451}" type="datetimeFigureOut">
              <a:rPr lang="de-DE" smtClean="0"/>
              <a:pPr/>
              <a:t>08.02.2014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7CC69-64DC-4790-86A7-4A06100627B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8FB4F-6135-45B6-8E9C-37C7ECFBD451}" type="datetimeFigureOut">
              <a:rPr lang="de-DE" smtClean="0"/>
              <a:pPr/>
              <a:t>08.02.2014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7CC69-64DC-4790-86A7-4A06100627B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8FB4F-6135-45B6-8E9C-37C7ECFBD451}" type="datetimeFigureOut">
              <a:rPr lang="de-DE" smtClean="0"/>
              <a:pPr/>
              <a:t>08.02.2014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7CC69-64DC-4790-86A7-4A06100627B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8FB4F-6135-45B6-8E9C-37C7ECFBD451}" type="datetimeFigureOut">
              <a:rPr lang="de-DE" smtClean="0"/>
              <a:pPr/>
              <a:t>08.02.2014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7CC69-64DC-4790-86A7-4A06100627B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8FB4F-6135-45B6-8E9C-37C7ECFBD451}" type="datetimeFigureOut">
              <a:rPr lang="de-DE" smtClean="0"/>
              <a:pPr/>
              <a:t>08.02.2014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7CC69-64DC-4790-86A7-4A06100627B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8FB4F-6135-45B6-8E9C-37C7ECFBD451}" type="datetimeFigureOut">
              <a:rPr lang="de-DE" smtClean="0"/>
              <a:pPr/>
              <a:t>08.02.2014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7CC69-64DC-4790-86A7-4A06100627B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8FB4F-6135-45B6-8E9C-37C7ECFBD451}" type="datetimeFigureOut">
              <a:rPr lang="de-DE" smtClean="0"/>
              <a:pPr/>
              <a:t>08.02.2014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7CC69-64DC-4790-86A7-4A06100627B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8FB4F-6135-45B6-8E9C-37C7ECFBD451}" type="datetimeFigureOut">
              <a:rPr lang="de-DE" smtClean="0"/>
              <a:pPr/>
              <a:t>08.02.2014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7CC69-64DC-4790-86A7-4A06100627B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78FB4F-6135-45B6-8E9C-37C7ECFBD451}" type="datetimeFigureOut">
              <a:rPr lang="de-DE" smtClean="0"/>
              <a:pPr/>
              <a:t>08.02.2014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B7CC69-64DC-4790-86A7-4A06100627BA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e 5"/>
          <p:cNvSpPr/>
          <p:nvPr/>
        </p:nvSpPr>
        <p:spPr>
          <a:xfrm rot="1753458">
            <a:off x="332612" y="410569"/>
            <a:ext cx="3888432" cy="2376264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1115616" y="260648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Jugendhilfe</a:t>
            </a:r>
            <a:endParaRPr lang="de-DE" b="1" dirty="0"/>
          </a:p>
        </p:txBody>
      </p:sp>
      <p:sp>
        <p:nvSpPr>
          <p:cNvPr id="9" name="Ellipse 8"/>
          <p:cNvSpPr/>
          <p:nvPr/>
        </p:nvSpPr>
        <p:spPr>
          <a:xfrm rot="20691575">
            <a:off x="4682811" y="457479"/>
            <a:ext cx="3888432" cy="2376264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/>
          <p:cNvSpPr txBox="1"/>
          <p:nvPr/>
        </p:nvSpPr>
        <p:spPr>
          <a:xfrm>
            <a:off x="6156176" y="476672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Gesundheitswesen</a:t>
            </a:r>
            <a:endParaRPr lang="de-DE" b="1" dirty="0"/>
          </a:p>
        </p:txBody>
      </p:sp>
      <p:sp>
        <p:nvSpPr>
          <p:cNvPr id="11" name="Ellipse 10"/>
          <p:cNvSpPr/>
          <p:nvPr/>
        </p:nvSpPr>
        <p:spPr>
          <a:xfrm rot="20195290">
            <a:off x="304172" y="3545148"/>
            <a:ext cx="3963655" cy="2352312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/>
          <p:cNvSpPr txBox="1"/>
          <p:nvPr/>
        </p:nvSpPr>
        <p:spPr>
          <a:xfrm>
            <a:off x="1907704" y="3645024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Sonstiges</a:t>
            </a:r>
            <a:endParaRPr lang="de-DE" b="1" dirty="0"/>
          </a:p>
        </p:txBody>
      </p:sp>
      <p:sp>
        <p:nvSpPr>
          <p:cNvPr id="14" name="Ellipse 13"/>
          <p:cNvSpPr/>
          <p:nvPr/>
        </p:nvSpPr>
        <p:spPr>
          <a:xfrm rot="1444090">
            <a:off x="4899711" y="3783534"/>
            <a:ext cx="3888432" cy="257409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Textfeld 15"/>
          <p:cNvSpPr txBox="1"/>
          <p:nvPr/>
        </p:nvSpPr>
        <p:spPr>
          <a:xfrm>
            <a:off x="60841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Schule</a:t>
            </a:r>
            <a:endParaRPr lang="de-DE" b="1" dirty="0"/>
          </a:p>
        </p:txBody>
      </p:sp>
      <p:sp>
        <p:nvSpPr>
          <p:cNvPr id="4" name="Ellipse 3"/>
          <p:cNvSpPr/>
          <p:nvPr/>
        </p:nvSpPr>
        <p:spPr>
          <a:xfrm>
            <a:off x="3131840" y="2564904"/>
            <a:ext cx="3240360" cy="151216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extfeld 19"/>
          <p:cNvSpPr txBox="1"/>
          <p:nvPr/>
        </p:nvSpPr>
        <p:spPr>
          <a:xfrm>
            <a:off x="3563888" y="2996952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err="1" smtClean="0"/>
              <a:t>Rohräckerschulzentrum</a:t>
            </a:r>
            <a:endParaRPr lang="de-DE" b="1" dirty="0"/>
          </a:p>
        </p:txBody>
      </p:sp>
      <p:sp>
        <p:nvSpPr>
          <p:cNvPr id="21" name="Textfeld 20"/>
          <p:cNvSpPr txBox="1"/>
          <p:nvPr/>
        </p:nvSpPr>
        <p:spPr>
          <a:xfrm>
            <a:off x="755576" y="620688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Sozialer Dienst, Landkreis Esslingen</a:t>
            </a:r>
          </a:p>
          <a:p>
            <a:r>
              <a:rPr lang="de-DE" sz="1200" dirty="0" smtClean="0"/>
              <a:t> </a:t>
            </a:r>
            <a:endParaRPr lang="de-DE" sz="1200" dirty="0"/>
          </a:p>
        </p:txBody>
      </p:sp>
      <p:sp>
        <p:nvSpPr>
          <p:cNvPr id="22" name="Textfeld 21"/>
          <p:cNvSpPr txBox="1"/>
          <p:nvPr/>
        </p:nvSpPr>
        <p:spPr>
          <a:xfrm>
            <a:off x="899592" y="908720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Psychologische Beratungsstellen des Landkreis </a:t>
            </a:r>
            <a:r>
              <a:rPr lang="de-DE" sz="1200" dirty="0"/>
              <a:t>E</a:t>
            </a:r>
            <a:r>
              <a:rPr lang="de-DE" sz="1200" dirty="0" smtClean="0"/>
              <a:t>sslingen </a:t>
            </a:r>
            <a:endParaRPr lang="de-DE" sz="1200" dirty="0"/>
          </a:p>
        </p:txBody>
      </p:sp>
      <p:sp>
        <p:nvSpPr>
          <p:cNvPr id="23" name="Textfeld 22"/>
          <p:cNvSpPr txBox="1"/>
          <p:nvPr/>
        </p:nvSpPr>
        <p:spPr>
          <a:xfrm>
            <a:off x="1403648" y="1988840"/>
            <a:ext cx="2736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Freie Träger der Jugendhilfe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1475656" y="1484784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200" dirty="0" smtClean="0"/>
          </a:p>
          <a:p>
            <a:r>
              <a:rPr lang="de-DE" sz="1200" dirty="0" smtClean="0"/>
              <a:t>Kitas und Kindergärten</a:t>
            </a:r>
            <a:endParaRPr lang="de-DE" sz="1200" dirty="0"/>
          </a:p>
        </p:txBody>
      </p:sp>
      <p:sp>
        <p:nvSpPr>
          <p:cNvPr id="25" name="Textfeld 24"/>
          <p:cNvSpPr txBox="1"/>
          <p:nvPr/>
        </p:nvSpPr>
        <p:spPr>
          <a:xfrm>
            <a:off x="3275856" y="1772816"/>
            <a:ext cx="29523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Frühförderstellen, Landkreis Esslingen</a:t>
            </a:r>
            <a:endParaRPr lang="de-DE" sz="1200" dirty="0"/>
          </a:p>
        </p:txBody>
      </p:sp>
      <p:sp>
        <p:nvSpPr>
          <p:cNvPr id="26" name="Textfeld 25"/>
          <p:cNvSpPr txBox="1"/>
          <p:nvPr/>
        </p:nvSpPr>
        <p:spPr>
          <a:xfrm>
            <a:off x="4932040" y="1556792"/>
            <a:ext cx="3024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Amt für besondere Hilfen, Eingliederungshilfe</a:t>
            </a:r>
            <a:endParaRPr lang="de-DE" sz="1200" dirty="0"/>
          </a:p>
        </p:txBody>
      </p:sp>
      <p:sp>
        <p:nvSpPr>
          <p:cNvPr id="27" name="Textfeld 26"/>
          <p:cNvSpPr txBox="1"/>
          <p:nvPr/>
        </p:nvSpPr>
        <p:spPr>
          <a:xfrm>
            <a:off x="5796136" y="764704"/>
            <a:ext cx="22322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Kinder- und Jugendpsychiatrien</a:t>
            </a:r>
            <a:endParaRPr lang="de-DE" sz="1200" dirty="0"/>
          </a:p>
        </p:txBody>
      </p:sp>
      <p:sp>
        <p:nvSpPr>
          <p:cNvPr id="28" name="Textfeld 27"/>
          <p:cNvSpPr txBox="1"/>
          <p:nvPr/>
        </p:nvSpPr>
        <p:spPr>
          <a:xfrm>
            <a:off x="5652120" y="980728"/>
            <a:ext cx="20162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Sozialpädiatrische Zentren</a:t>
            </a:r>
            <a:endParaRPr lang="de-DE" sz="1200" dirty="0"/>
          </a:p>
        </p:txBody>
      </p:sp>
      <p:sp>
        <p:nvSpPr>
          <p:cNvPr id="29" name="Textfeld 28"/>
          <p:cNvSpPr txBox="1"/>
          <p:nvPr/>
        </p:nvSpPr>
        <p:spPr>
          <a:xfrm>
            <a:off x="5148064" y="1268760"/>
            <a:ext cx="39959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Logopäden, Ergotherapeuten, Physiotherapeuten</a:t>
            </a:r>
            <a:endParaRPr lang="de-DE" sz="1200" dirty="0"/>
          </a:p>
        </p:txBody>
      </p:sp>
      <p:sp>
        <p:nvSpPr>
          <p:cNvPr id="30" name="Textfeld 29"/>
          <p:cNvSpPr txBox="1"/>
          <p:nvPr/>
        </p:nvSpPr>
        <p:spPr>
          <a:xfrm>
            <a:off x="5868144" y="2420888"/>
            <a:ext cx="1224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(Kinder-)Ärzte</a:t>
            </a:r>
            <a:endParaRPr lang="de-DE" sz="1200" dirty="0"/>
          </a:p>
        </p:txBody>
      </p:sp>
      <p:sp>
        <p:nvSpPr>
          <p:cNvPr id="31" name="Textfeld 30"/>
          <p:cNvSpPr txBox="1"/>
          <p:nvPr/>
        </p:nvSpPr>
        <p:spPr>
          <a:xfrm>
            <a:off x="5004048" y="2132856"/>
            <a:ext cx="2520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Gesundheitsamt, Landkreis Esslingen</a:t>
            </a:r>
            <a:endParaRPr lang="de-DE" sz="1200" dirty="0"/>
          </a:p>
        </p:txBody>
      </p:sp>
      <p:sp>
        <p:nvSpPr>
          <p:cNvPr id="32" name="Textfeld 31"/>
          <p:cNvSpPr txBox="1"/>
          <p:nvPr/>
        </p:nvSpPr>
        <p:spPr>
          <a:xfrm>
            <a:off x="1187624" y="1412776"/>
            <a:ext cx="2520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Schulsozialarbeit</a:t>
            </a:r>
            <a:endParaRPr lang="de-DE" sz="1200" dirty="0"/>
          </a:p>
        </p:txBody>
      </p:sp>
      <p:sp>
        <p:nvSpPr>
          <p:cNvPr id="34" name="Textfeld 33"/>
          <p:cNvSpPr txBox="1"/>
          <p:nvPr/>
        </p:nvSpPr>
        <p:spPr>
          <a:xfrm>
            <a:off x="1331640" y="4005064"/>
            <a:ext cx="2304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Agentur für Arbeit, Jobcenter</a:t>
            </a:r>
            <a:endParaRPr lang="de-DE" sz="1200" dirty="0"/>
          </a:p>
        </p:txBody>
      </p:sp>
      <p:sp>
        <p:nvSpPr>
          <p:cNvPr id="35" name="Textfeld 34"/>
          <p:cNvSpPr txBox="1"/>
          <p:nvPr/>
        </p:nvSpPr>
        <p:spPr>
          <a:xfrm>
            <a:off x="1187624" y="4365104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Kreissozialamt</a:t>
            </a:r>
            <a:endParaRPr lang="de-DE" sz="1200" dirty="0"/>
          </a:p>
        </p:txBody>
      </p:sp>
      <p:sp>
        <p:nvSpPr>
          <p:cNvPr id="36" name="Textfeld 35"/>
          <p:cNvSpPr txBox="1"/>
          <p:nvPr/>
        </p:nvSpPr>
        <p:spPr>
          <a:xfrm>
            <a:off x="827584" y="4653136"/>
            <a:ext cx="2376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Polizei, Jugendsachbearbeiter</a:t>
            </a:r>
            <a:endParaRPr lang="de-DE" sz="1200" dirty="0"/>
          </a:p>
        </p:txBody>
      </p:sp>
      <p:sp>
        <p:nvSpPr>
          <p:cNvPr id="38" name="Textfeld 37"/>
          <p:cNvSpPr txBox="1"/>
          <p:nvPr/>
        </p:nvSpPr>
        <p:spPr>
          <a:xfrm>
            <a:off x="755576" y="5589240"/>
            <a:ext cx="12241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Seelsorge</a:t>
            </a:r>
            <a:endParaRPr lang="de-DE" sz="1200" dirty="0"/>
          </a:p>
        </p:txBody>
      </p:sp>
      <p:sp>
        <p:nvSpPr>
          <p:cNvPr id="39" name="Textfeld 38"/>
          <p:cNvSpPr txBox="1"/>
          <p:nvPr/>
        </p:nvSpPr>
        <p:spPr>
          <a:xfrm>
            <a:off x="5580112" y="4149080"/>
            <a:ext cx="21602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Sonderpädagogischer Dienst</a:t>
            </a:r>
            <a:endParaRPr lang="de-DE" sz="1200" dirty="0"/>
          </a:p>
        </p:txBody>
      </p:sp>
      <p:sp>
        <p:nvSpPr>
          <p:cNvPr id="40" name="Textfeld 39"/>
          <p:cNvSpPr txBox="1"/>
          <p:nvPr/>
        </p:nvSpPr>
        <p:spPr>
          <a:xfrm>
            <a:off x="5724128" y="5085184"/>
            <a:ext cx="25922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Schulpsychologische Beratungsstelle</a:t>
            </a:r>
            <a:endParaRPr lang="de-DE" sz="1200" dirty="0"/>
          </a:p>
        </p:txBody>
      </p:sp>
      <p:sp>
        <p:nvSpPr>
          <p:cNvPr id="41" name="Textfeld 40"/>
          <p:cNvSpPr txBox="1"/>
          <p:nvPr/>
        </p:nvSpPr>
        <p:spPr>
          <a:xfrm>
            <a:off x="6084168" y="1844824"/>
            <a:ext cx="16561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Kliniken</a:t>
            </a:r>
            <a:endParaRPr lang="de-DE" sz="1200" dirty="0"/>
          </a:p>
        </p:txBody>
      </p:sp>
      <p:sp>
        <p:nvSpPr>
          <p:cNvPr id="42" name="Textfeld 41"/>
          <p:cNvSpPr txBox="1"/>
          <p:nvPr/>
        </p:nvSpPr>
        <p:spPr>
          <a:xfrm>
            <a:off x="6012160" y="4437112"/>
            <a:ext cx="1728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Staatliches Schulamt</a:t>
            </a:r>
            <a:endParaRPr lang="de-DE" sz="1200" dirty="0"/>
          </a:p>
        </p:txBody>
      </p:sp>
      <p:sp>
        <p:nvSpPr>
          <p:cNvPr id="43" name="Textfeld 42"/>
          <p:cNvSpPr txBox="1"/>
          <p:nvPr/>
        </p:nvSpPr>
        <p:spPr>
          <a:xfrm>
            <a:off x="1619672" y="5445224"/>
            <a:ext cx="9361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Kirchen</a:t>
            </a:r>
            <a:endParaRPr lang="de-DE" sz="1200" dirty="0"/>
          </a:p>
        </p:txBody>
      </p:sp>
      <p:sp>
        <p:nvSpPr>
          <p:cNvPr id="44" name="Textfeld 43"/>
          <p:cNvSpPr txBox="1"/>
          <p:nvPr/>
        </p:nvSpPr>
        <p:spPr>
          <a:xfrm>
            <a:off x="6804248" y="5373216"/>
            <a:ext cx="15121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PH Ludwigsburg</a:t>
            </a:r>
            <a:endParaRPr lang="de-DE" sz="1200" dirty="0"/>
          </a:p>
        </p:txBody>
      </p:sp>
      <p:sp>
        <p:nvSpPr>
          <p:cNvPr id="46" name="Textfeld 45"/>
          <p:cNvSpPr txBox="1"/>
          <p:nvPr/>
        </p:nvSpPr>
        <p:spPr>
          <a:xfrm>
            <a:off x="6228184" y="5733256"/>
            <a:ext cx="20162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Fachseminar Reutlingen</a:t>
            </a:r>
            <a:endParaRPr lang="de-DE" sz="1200" dirty="0"/>
          </a:p>
        </p:txBody>
      </p:sp>
      <p:sp>
        <p:nvSpPr>
          <p:cNvPr id="47" name="Textfeld 46"/>
          <p:cNvSpPr txBox="1"/>
          <p:nvPr/>
        </p:nvSpPr>
        <p:spPr>
          <a:xfrm>
            <a:off x="467544" y="4941168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Vereine</a:t>
            </a:r>
            <a:endParaRPr lang="de-DE" sz="1200" dirty="0"/>
          </a:p>
        </p:txBody>
      </p:sp>
      <p:sp>
        <p:nvSpPr>
          <p:cNvPr id="48" name="Textfeld 47"/>
          <p:cNvSpPr txBox="1"/>
          <p:nvPr/>
        </p:nvSpPr>
        <p:spPr>
          <a:xfrm>
            <a:off x="1835696" y="4941168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Betriebe</a:t>
            </a:r>
            <a:endParaRPr lang="de-DE" sz="1200" dirty="0"/>
          </a:p>
        </p:txBody>
      </p:sp>
      <p:sp>
        <p:nvSpPr>
          <p:cNvPr id="49" name="Textfeld 48"/>
          <p:cNvSpPr txBox="1"/>
          <p:nvPr/>
        </p:nvSpPr>
        <p:spPr>
          <a:xfrm>
            <a:off x="2843808" y="4869160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BAZ, Esslingen</a:t>
            </a:r>
            <a:endParaRPr lang="de-DE" sz="1200" dirty="0"/>
          </a:p>
        </p:txBody>
      </p:sp>
      <p:sp>
        <p:nvSpPr>
          <p:cNvPr id="50" name="Textfeld 49"/>
          <p:cNvSpPr txBox="1"/>
          <p:nvPr/>
        </p:nvSpPr>
        <p:spPr>
          <a:xfrm>
            <a:off x="2051720" y="2348880"/>
            <a:ext cx="1944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Jugendhäuser, Jugendfarm</a:t>
            </a:r>
            <a:endParaRPr lang="de-DE" sz="1200" dirty="0"/>
          </a:p>
        </p:txBody>
      </p:sp>
      <p:sp>
        <p:nvSpPr>
          <p:cNvPr id="45" name="Textfeld 44"/>
          <p:cNvSpPr txBox="1"/>
          <p:nvPr/>
        </p:nvSpPr>
        <p:spPr>
          <a:xfrm>
            <a:off x="683568" y="5157192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Werkstätten</a:t>
            </a:r>
            <a:endParaRPr lang="de-DE" sz="1200" dirty="0"/>
          </a:p>
        </p:txBody>
      </p:sp>
      <p:sp>
        <p:nvSpPr>
          <p:cNvPr id="51" name="Textfeld 50"/>
          <p:cNvSpPr txBox="1"/>
          <p:nvPr/>
        </p:nvSpPr>
        <p:spPr>
          <a:xfrm>
            <a:off x="4932040" y="4797152"/>
            <a:ext cx="3960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Grund-, Haupt-, Realschulen, Gymnasien im Landkreis ES</a:t>
            </a:r>
            <a:endParaRPr lang="de-DE" sz="1200" dirty="0"/>
          </a:p>
        </p:txBody>
      </p:sp>
      <p:sp>
        <p:nvSpPr>
          <p:cNvPr id="52" name="Textfeld 51"/>
          <p:cNvSpPr txBox="1"/>
          <p:nvPr/>
        </p:nvSpPr>
        <p:spPr>
          <a:xfrm>
            <a:off x="2483768" y="4365104"/>
            <a:ext cx="129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Stadtverwaltung</a:t>
            </a:r>
            <a:endParaRPr lang="de-DE" sz="1200" dirty="0"/>
          </a:p>
        </p:txBody>
      </p:sp>
      <p:sp>
        <p:nvSpPr>
          <p:cNvPr id="53" name="Datumsplatzhalter 52"/>
          <p:cNvSpPr>
            <a:spLocks noGrp="1"/>
          </p:cNvSpPr>
          <p:nvPr>
            <p:ph type="dt" sz="half" idx="10"/>
          </p:nvPr>
        </p:nvSpPr>
        <p:spPr>
          <a:xfrm>
            <a:off x="7010400" y="6309320"/>
            <a:ext cx="2133600" cy="365125"/>
          </a:xfrm>
        </p:spPr>
        <p:txBody>
          <a:bodyPr/>
          <a:lstStyle/>
          <a:p>
            <a:r>
              <a:rPr lang="de-DE" dirty="0" smtClean="0"/>
              <a:t>		10.02.2014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</Words>
  <Application>Microsoft Office PowerPoint</Application>
  <PresentationFormat>Bildschirmpräsentation (4:3)</PresentationFormat>
  <Paragraphs>38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Larissa-Design</vt:lpstr>
      <vt:lpstr>Folie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Michaela Steck</dc:creator>
  <cp:lastModifiedBy>Michaela Steck</cp:lastModifiedBy>
  <cp:revision>23</cp:revision>
  <dcterms:created xsi:type="dcterms:W3CDTF">2014-02-05T15:03:38Z</dcterms:created>
  <dcterms:modified xsi:type="dcterms:W3CDTF">2014-02-08T19:26:28Z</dcterms:modified>
</cp:coreProperties>
</file>